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udio/unknown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4"/>
    <p:restoredTop sz="94607"/>
  </p:normalViewPr>
  <p:slideViewPr>
    <p:cSldViewPr snapToGrid="0" snapToObjects="1">
      <p:cViewPr varScale="1">
        <p:scale>
          <a:sx n="137" d="100"/>
          <a:sy n="137" d="100"/>
        </p:scale>
        <p:origin x="200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27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507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012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608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16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66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46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232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0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577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2F571-E981-8E45-8F8F-AC279A5F79C6}" type="datetimeFigureOut">
              <a:rPr lang="hu-HU" smtClean="0"/>
              <a:t>2017. 11. 26.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190E-DF25-8A44-ADCB-04B5218922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8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1.jpg"/><Relationship Id="rId5" Type="http://schemas.openxmlformats.org/officeDocument/2006/relationships/slide" Target="slide2.xml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hlinkClick r:id="rId2" action="ppaction://hlinksldjump" highlightClick="1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186940"/>
            <a:ext cx="1645920" cy="2468880"/>
          </a:xfrm>
          <a:prstGeom prst="rect">
            <a:avLst/>
          </a:prstGeom>
        </p:spPr>
      </p:pic>
      <p:pic>
        <p:nvPicPr>
          <p:cNvPr id="5" name="Kép 4">
            <a:hlinkClick r:id="rId5" action="ppaction://hlinksldjump" highlightClick="1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360" y="1510611"/>
            <a:ext cx="3053080" cy="206893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444240" y="266700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Kérlek klikkelj valamelyik objektumra!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7638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147060" y="441960"/>
            <a:ext cx="5554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 lépést már megtettünk az eredmény felé!</a:t>
            </a:r>
          </a:p>
          <a:p>
            <a:r>
              <a:rPr lang="hu-HU" dirty="0" err="1" smtClean="0"/>
              <a:t>Klikkeljmegint</a:t>
            </a:r>
            <a:r>
              <a:rPr lang="hu-HU" dirty="0" smtClean="0"/>
              <a:t> egy objektumra!</a:t>
            </a:r>
            <a:endParaRPr lang="hu-HU" dirty="0"/>
          </a:p>
        </p:txBody>
      </p:sp>
      <p:pic>
        <p:nvPicPr>
          <p:cNvPr id="3" name="Kép 2">
            <a:hlinkClick r:id="rId2" action="ppaction://hlinksldjump" highlightClick="1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09140"/>
            <a:ext cx="1511808" cy="156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1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933700" y="5912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Egy lépést már megtettünk az eredmény felé!</a:t>
            </a:r>
          </a:p>
          <a:p>
            <a:r>
              <a:rPr lang="hu-HU" dirty="0" smtClean="0"/>
              <a:t>Klikkelj megint egy objektumra!</a:t>
            </a:r>
            <a:endParaRPr lang="hu-HU" dirty="0"/>
          </a:p>
        </p:txBody>
      </p:sp>
      <p:pic>
        <p:nvPicPr>
          <p:cNvPr id="3" name="Kép 2">
            <a:hlinkClick r:id="rId2" action="ppaction://hlinksldjump" highlightClick="1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743" y="1605901"/>
            <a:ext cx="3043625" cy="30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1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736073" y="650424"/>
            <a:ext cx="1605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mtClean="0"/>
              <a:t>Kémikus </a:t>
            </a:r>
            <a:r>
              <a:rPr lang="hu-HU" dirty="0" smtClean="0"/>
              <a:t>leszel!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956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71700" y="1440180"/>
            <a:ext cx="4747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Biológus leszel!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1017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>
        <p:cut/>
      </p:transition>
    </mc:Choice>
    <mc:Fallback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</Words>
  <Application>Microsoft Macintosh PowerPoint</Application>
  <PresentationFormat>Szélesvásznú</PresentationFormat>
  <Paragraphs>7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Manager/>
  <Company/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subject/>
  <dc:creator>Györe Mihály</dc:creator>
  <cp:keywords/>
  <dc:description/>
  <cp:lastModifiedBy>Györe Mihály</cp:lastModifiedBy>
  <cp:revision>4</cp:revision>
  <dcterms:created xsi:type="dcterms:W3CDTF">2017-11-26T17:17:17Z</dcterms:created>
  <dcterms:modified xsi:type="dcterms:W3CDTF">2017-11-26T17:54:08Z</dcterms:modified>
  <cp:category/>
</cp:coreProperties>
</file>